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5"/>
  </p:notesMasterIdLst>
  <p:handoutMasterIdLst>
    <p:handoutMasterId r:id="rId26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98" r:id="rId11"/>
    <p:sldId id="299" r:id="rId12"/>
    <p:sldId id="300" r:id="rId13"/>
    <p:sldId id="283" r:id="rId14"/>
    <p:sldId id="302" r:id="rId15"/>
    <p:sldId id="301" r:id="rId16"/>
    <p:sldId id="303" r:id="rId17"/>
    <p:sldId id="264" r:id="rId18"/>
    <p:sldId id="289" r:id="rId19"/>
    <p:sldId id="287" r:id="rId20"/>
    <p:sldId id="268" r:id="rId21"/>
    <p:sldId id="296" r:id="rId22"/>
    <p:sldId id="285" r:id="rId23"/>
    <p:sldId id="29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104" d="100"/>
          <a:sy n="104" d="100"/>
        </p:scale>
        <p:origin x="144" y="13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BE2C3-843C-2C40-0DA8-ABDCDB14C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830FF-B846-A5E1-5CC5-621FC0C7A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1FB4B7-B80F-403A-40BE-3F37A8E26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447D5-8776-16FB-EE8E-839798D20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9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8FBC3-1148-08AC-DDE3-78BEA5A4C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2D112F-8155-1EC6-B8EC-C1FD0BFED1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EFE87E-A14A-2D44-6ED3-AD1FE43980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6A786-F246-C4FB-EE07-06AA257D0F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73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544D6-F67D-509F-F153-ABC2C85C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6393-1298-3A31-B460-ABB0D9587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B03F63-732B-3105-8FB3-08DED92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2E9D-1CD1-41FC-242E-1213F88F5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549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9E1A0-A596-DC8D-65C5-52FDD144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6291C1-D929-041E-B5E8-AD36A6566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FE3823-196C-4986-6610-1A9A014D9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BA4D-2654-71B5-5574-848D8D155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9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246A2-5ADE-F3ED-1BB2-57FEDA3E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CEF3A-8546-03C3-870A-2ECCAFCE0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D13D2-34C1-3B0C-3889-8838FA29AE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E50C-82A3-5300-E308-47D883958F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81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C9A2-6209-B081-DCA2-103AD6F0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64A26C-927A-7CA4-FAC5-C962DB02E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7AB92-8908-E522-633C-A065FD840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BC81A-2C0B-3320-9F17-A98CA58130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704088"/>
            <a:ext cx="11301984" cy="667512"/>
          </a:xfrm>
          <a:noFill/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71600"/>
            <a:ext cx="9144000" cy="497840"/>
          </a:xfrm>
          <a:noFill/>
        </p:spPr>
        <p:txBody>
          <a:bodyPr anchor="t"/>
          <a:lstStyle/>
          <a:p>
            <a:r>
              <a:rPr lang="en-US" dirty="0"/>
              <a:t>Visual overview of entities: User, Profile, Appointment, Schedule​​.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84D9-ECB0-AC2B-F07F-1350893C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3F94-266A-A941-93D6-84C40908D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8052-4902-C7F3-B7E4-935C79934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entities: User, Profile, Appointment, Schedule​​.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73D79-599A-368D-420E-F24C0DCB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28" y="657628"/>
            <a:ext cx="7532590" cy="606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1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870F9-5E11-4CBC-E92E-CF1C3D454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9289-F3B3-6EB7-316A-4B735421B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35E0631-8835-5B87-1384-B5D63CB2211B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16426-67C9-DE67-9F16-33052F43685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56A0C92-F7F4-1029-D355-88990A0C1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10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90B-E1B7-4F9B-2EE8-127A8D58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5092B1AD-E077-58DC-F13D-3DBF4F89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ABD8475A-453A-52F5-BA9A-60C76C00C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177970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FFCB-66CA-80B3-8DBF-D504576CF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824F-443E-E54D-5C77-FFF42AB05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FUNCTIONAL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5C9FC-12CF-8B64-DFC5-9CF097938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Detail the system's functional requirements​​.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Registration Wireframe</a:t>
            </a:r>
          </a:p>
          <a:p>
            <a:r>
              <a:rPr lang="en-US" dirty="0"/>
              <a:t>Login Wireframe</a:t>
            </a:r>
          </a:p>
          <a:p>
            <a:r>
              <a:rPr lang="en-US" dirty="0"/>
              <a:t>Profile Management Wireframe</a:t>
            </a:r>
          </a:p>
          <a:p>
            <a:r>
              <a:rPr lang="en-US" dirty="0"/>
              <a:t>Appointment Booking Wireframe</a:t>
            </a:r>
          </a:p>
          <a:p>
            <a:r>
              <a:rPr lang="en-US" dirty="0"/>
              <a:t>Appointment History Wireframe</a:t>
            </a:r>
          </a:p>
          <a:p>
            <a:r>
              <a:rPr lang="en-US" dirty="0"/>
              <a:t>Reporting Wireframe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00FEE8C-6A97-CB60-10C5-5F94E67FEC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418808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C3EA8-70F9-196E-5296-69F50E2A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EF147-7AF7-78BE-13C4-193E7A74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Functional Requirements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29A8976-7BD1-960A-3B11-34263498F01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14A1F-CC2B-9884-8AD5-CB51BED71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7DC825-E139-2678-8950-DDE1D62AF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94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4F911-FAD2-94BA-F98B-34156881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C97F-B04B-1512-66D7-A791A82D4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Technical Design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6DECD-FBFE-85D0-80BE-BE746A1BA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Define architecture, data model, and technology choices​​.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MVC (ASP.NET Core MVC framework)</a:t>
            </a:r>
          </a:p>
          <a:p>
            <a:r>
              <a:rPr lang="en-US" dirty="0"/>
              <a:t>MS SQL Server Database</a:t>
            </a:r>
          </a:p>
          <a:p>
            <a:r>
              <a:rPr lang="en-US" dirty="0"/>
              <a:t>Server-rendered HTML/CSS/JavaScript (Razor)​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F08D071E-9AAE-C63F-8A1A-C3AA52361A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23272774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35</TotalTime>
  <Words>658</Words>
  <Application>Microsoft Office PowerPoint</Application>
  <PresentationFormat>Widescreen</PresentationFormat>
  <Paragraphs>187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FUNCTIONAL Requirements Document</vt:lpstr>
      <vt:lpstr>Key Functional Requirements</vt:lpstr>
      <vt:lpstr>Technical Design Document</vt:lpstr>
      <vt:lpstr>Entity Relationship Diagram (ERD)</vt:lpstr>
      <vt:lpstr>Entity Relationship Diagram (ERD)</vt:lpstr>
      <vt:lpstr>Entity Relationship Diagram (ERD)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16</cp:revision>
  <dcterms:created xsi:type="dcterms:W3CDTF">2025-04-29T03:36:39Z</dcterms:created>
  <dcterms:modified xsi:type="dcterms:W3CDTF">2025-04-29T04:12:23Z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